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7"/>
  </p:notesMasterIdLst>
  <p:handoutMasterIdLst>
    <p:handoutMasterId r:id="rId18"/>
  </p:handout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90" r:id="rId11"/>
    <p:sldId id="281" r:id="rId12"/>
    <p:sldId id="284" r:id="rId13"/>
    <p:sldId id="285" r:id="rId14"/>
    <p:sldId id="286" r:id="rId15"/>
    <p:sldId id="289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8D0"/>
    <a:srgbClr val="E7E7E7"/>
    <a:srgbClr val="FF0000"/>
    <a:srgbClr val="53C3BB"/>
    <a:srgbClr val="496F74"/>
    <a:srgbClr val="EC745B"/>
    <a:srgbClr val="EEE6CC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88" autoAdjust="0"/>
  </p:normalViewPr>
  <p:slideViewPr>
    <p:cSldViewPr snapToGrid="0">
      <p:cViewPr varScale="1">
        <p:scale>
          <a:sx n="109" d="100"/>
          <a:sy n="109" d="100"/>
        </p:scale>
        <p:origin x="-864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9750D-7110-44C5-BA0F-9D2854D777F7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5C6BE-F5DF-4A64-AA23-21114E3787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656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D364E-25B7-4133-9FCF-4D2F2C6F9D4E}" type="datetimeFigureOut">
              <a:rPr lang="ko-KR" altLang="en-US" smtClean="0"/>
              <a:t>2016-06-02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FA6C3-3E3D-40DF-A5ED-DA91A14C23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39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FA6C3-3E3D-40DF-A5ED-DA91A14C23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ko-KR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1676400" cy="4388644"/>
          </a:xfrm>
        </p:spPr>
        <p:txBody>
          <a:bodyPr vert="eaVert"/>
          <a:lstStyle/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2"/>
            <a:ext cx="971550" cy="771525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550" y="-1"/>
            <a:ext cx="971550" cy="771525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264321" y="264319"/>
            <a:ext cx="1514478" cy="985836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278607" y="1778797"/>
            <a:ext cx="1514478" cy="985836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1943102" y="1927453"/>
            <a:ext cx="1926431" cy="192643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4183093" y="1927453"/>
            <a:ext cx="1926431" cy="192643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6423084" y="1927453"/>
            <a:ext cx="1926431" cy="192643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altLang="ko-KR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 dirty="0" smtClean="0"/>
              <a:t>3/28/2016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  <a:p>
            <a:pPr lvl="1" eaLnBrk="1" latinLnBrk="0" hangingPunct="1"/>
            <a:r>
              <a:rPr kumimoji="0" lang="en-US" altLang="ko-KR" smtClean="0"/>
              <a:t>Second level</a:t>
            </a:r>
          </a:p>
          <a:p>
            <a:pPr lvl="2" eaLnBrk="1" latinLnBrk="0" hangingPunct="1"/>
            <a:r>
              <a:rPr kumimoji="0" lang="en-US" altLang="ko-KR" smtClean="0"/>
              <a:t>Third level</a:t>
            </a:r>
          </a:p>
          <a:p>
            <a:pPr lvl="3" eaLnBrk="1" latinLnBrk="0" hangingPunct="1"/>
            <a:r>
              <a:rPr kumimoji="0" lang="en-US" altLang="ko-KR" smtClean="0"/>
              <a:t>Fourth level</a:t>
            </a:r>
          </a:p>
          <a:p>
            <a:pPr lvl="4" eaLnBrk="1" latinLnBrk="0" hangingPunct="1"/>
            <a:r>
              <a:rPr kumimoji="0" lang="en-US" altLang="ko-KR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r>
              <a:rPr lang="en-US" altLang="ko-KR" dirty="0" smtClean="0"/>
              <a:t>3/28/2016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000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BC5217A8-0E06-4059-AC45-433E2E67A85D}" type="slidenum">
              <a:rPr kumimoji="0" lang="en-US" smtClean="0"/>
              <a:pPr algn="r" eaLnBrk="1" latinLnBrk="0" hangingPunct="1"/>
              <a:t>‹#›</a:t>
            </a:fld>
            <a:endParaRPr kumimoji="0" lang="en-US" sz="11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60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>
          <a:xfrm>
            <a:off x="5836680" y="2567154"/>
            <a:ext cx="2852401" cy="2449487"/>
          </a:xfrm>
        </p:spPr>
        <p:txBody>
          <a:bodyPr>
            <a:normAutofit/>
          </a:bodyPr>
          <a:lstStyle/>
          <a:p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201233425  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장욱진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201233477  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김진수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21151023    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박진혁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201533853  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전서현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201533799  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윤정민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201533877  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차진혁</a:t>
            </a:r>
            <a:endParaRPr lang="ko-KR" altLang="en-US" b="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1716505" y="621784"/>
            <a:ext cx="3984383" cy="791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Project. ATM</a:t>
            </a:r>
            <a:endParaRPr lang="ko-KR" altLang="en-US" sz="40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124065" y="2127717"/>
            <a:ext cx="2269066" cy="5653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r>
              <a:rPr lang="ko-KR" altLang="en-US" sz="24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GPU6</a:t>
            </a:r>
            <a:endParaRPr lang="ko-KR" altLang="en-US" sz="2400" dirty="0">
              <a:solidFill>
                <a:srgbClr val="496F7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eckInf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9631" y="1379321"/>
            <a:ext cx="3197489" cy="3289562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1325" y="8603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accountInfo.cpp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2" y="1379321"/>
            <a:ext cx="5338700" cy="32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2" y="1380253"/>
            <a:ext cx="5338699" cy="328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t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9631" y="1379321"/>
            <a:ext cx="3198015" cy="3289562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1325" y="8603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accountInfo.cpp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" y="1379321"/>
            <a:ext cx="5338700" cy="32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1325" y="8603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accountInfo.cpp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21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2" y="1379322"/>
            <a:ext cx="5338700" cy="328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transfer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632" y="1379321"/>
            <a:ext cx="3198014" cy="3289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1325" y="8603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accountInfo.cpp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" y="1379322"/>
            <a:ext cx="5338700" cy="32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ransfer_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632" y="1379321"/>
            <a:ext cx="3197489" cy="3289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3" y="1379322"/>
            <a:ext cx="8536189" cy="328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 실행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1325" y="86036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mainObject.cpp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1742630" y="1187826"/>
            <a:ext cx="5947039" cy="2164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긴 발표 들어주셔서</a:t>
            </a:r>
            <a: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  <a: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40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7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>
          <a:xfrm>
            <a:off x="3033484" y="1480458"/>
            <a:ext cx="4630059" cy="3576568"/>
          </a:xfrm>
        </p:spPr>
        <p:txBody>
          <a:bodyPr>
            <a:normAutofit/>
          </a:bodyPr>
          <a:lstStyle/>
          <a:p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추상클래스와 가상함수</a:t>
            </a:r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- </a:t>
            </a:r>
            <a:r>
              <a:rPr lang="en-US" altLang="ko-KR" b="0" dirty="0" err="1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serverATM.h</a:t>
            </a: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</a:t>
            </a:r>
            <a:endParaRPr lang="en-US" altLang="ko-KR" b="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고객정보 파일</a:t>
            </a:r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- </a:t>
            </a:r>
            <a:r>
              <a:rPr lang="en-US" altLang="ko-KR" b="0" dirty="0" err="1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personInfo.h</a:t>
            </a: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</a:t>
            </a: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- personInfo.cpp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계좌정보 파일</a:t>
            </a:r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- </a:t>
            </a:r>
            <a:r>
              <a:rPr lang="en-US" altLang="ko-KR" b="0" dirty="0" err="1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accountInfo.h</a:t>
            </a: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</a:t>
            </a: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- accountInfo.cpp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2400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 실행 파일</a:t>
            </a: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- mainObject.cpp </a:t>
            </a:r>
            <a:r>
              <a:rPr lang="ko-KR" altLang="en-US" b="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endParaRPr lang="en-US" altLang="ko-KR" b="0" dirty="0" smtClean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754651" y="625334"/>
            <a:ext cx="4607569" cy="79125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lang="ko-KR" altLang="en-US" sz="40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1781941" y="394082"/>
            <a:ext cx="4607569" cy="791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추상클래스와 가상함수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21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1325" y="86036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serverATM.h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5" y="1372773"/>
            <a:ext cx="3630492" cy="29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고객정보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1325" y="86036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personInfo.h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5" y="1372773"/>
            <a:ext cx="6610216" cy="31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고객정보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1325" y="860360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personInfo.cpp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21325" y="1372774"/>
            <a:ext cx="5168046" cy="3296109"/>
            <a:chOff x="2321325" y="1372774"/>
            <a:chExt cx="5928754" cy="377072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325" y="1372774"/>
              <a:ext cx="5202881" cy="290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051" y="4279072"/>
              <a:ext cx="5924028" cy="864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고객정보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1325" y="86036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personInfo.cpp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" y="1378564"/>
            <a:ext cx="5242903" cy="332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searc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630" y="1378563"/>
            <a:ext cx="3186253" cy="32903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고객정보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1325" y="860360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personInfo.cpp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" y="1378565"/>
            <a:ext cx="5338699" cy="32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nser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631" y="1378566"/>
            <a:ext cx="3198016" cy="3290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6" y="1372772"/>
            <a:ext cx="5566932" cy="3112141"/>
          </a:xfrm>
          <a:prstGeom prst="rect">
            <a:avLst/>
          </a:prstGeom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1325" y="860360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accountInfo.h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p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9631" y="1379321"/>
            <a:ext cx="3197489" cy="3289562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1781941" y="394082"/>
            <a:ext cx="4607569" cy="7912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계좌정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1325" y="860360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accountInfo.cpp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67749" y="0"/>
            <a:ext cx="1479395" cy="388143"/>
          </a:xfrm>
        </p:spPr>
        <p:txBody>
          <a:bodyPr/>
          <a:lstStyle/>
          <a:p>
            <a:pPr eaLnBrk="1" latinLnBrk="0" hangingPunct="1"/>
            <a:r>
              <a:rPr kumimoji="0" lang="ko-KR" altLang="en-US" dirty="0" smtClean="0">
                <a:solidFill>
                  <a:schemeClr val="tx1"/>
                </a:solidFill>
              </a:rPr>
              <a:t>발표자 </a:t>
            </a:r>
            <a:r>
              <a:rPr kumimoji="0" lang="en-US" altLang="ko-KR" dirty="0" smtClean="0">
                <a:solidFill>
                  <a:schemeClr val="tx1"/>
                </a:solidFill>
              </a:rPr>
              <a:t>: </a:t>
            </a:r>
            <a:r>
              <a:rPr kumimoji="0" lang="ko-KR" altLang="en-US" dirty="0" smtClean="0">
                <a:solidFill>
                  <a:schemeClr val="tx1"/>
                </a:solidFill>
              </a:rPr>
              <a:t>장욱진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393131" y="4668883"/>
            <a:ext cx="534515" cy="388143"/>
          </a:xfrm>
          <a:prstGeom prst="rect">
            <a:avLst/>
          </a:prstGeom>
        </p:spPr>
        <p:txBody>
          <a:bodyPr vert="horz" anchor="ctr"/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2" y="1379321"/>
            <a:ext cx="5338700" cy="32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11520" y="41035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동영상 입니다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4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2441</TotalTime>
  <Words>218</Words>
  <Application>Microsoft Office PowerPoint</Application>
  <PresentationFormat>화면 슬라이드 쇼(16:9)</PresentationFormat>
  <Paragraphs>90</Paragraphs>
  <Slides>15</Slides>
  <Notes>15</Notes>
  <HiddenSlides>0</HiddenSlides>
  <MMClips>7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Oriel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Registered User</cp:lastModifiedBy>
  <cp:revision>239</cp:revision>
  <dcterms:created xsi:type="dcterms:W3CDTF">2015-04-03T04:33:23Z</dcterms:created>
  <dcterms:modified xsi:type="dcterms:W3CDTF">2016-06-02T15:04:10Z</dcterms:modified>
</cp:coreProperties>
</file>